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56" r:id="rId2"/>
    <p:sldId id="257" r:id="rId3"/>
    <p:sldId id="258" r:id="rId4"/>
    <p:sldId id="264" r:id="rId5"/>
    <p:sldId id="259" r:id="rId6"/>
    <p:sldId id="262" r:id="rId7"/>
    <p:sldId id="265" r:id="rId8"/>
    <p:sldId id="266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x" initials="F" lastIdx="1" clrIdx="0">
    <p:extLst>
      <p:ext uri="{19B8F6BF-5375-455C-9EA6-DF929625EA0E}">
        <p15:presenceInfo xmlns:p15="http://schemas.microsoft.com/office/powerpoint/2012/main" userId="Feli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7D6509-22BD-54FF-A769-34B59B032F54}" v="7" dt="2018-10-07T16:31:50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35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9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77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7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656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dirty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153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dirty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6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434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75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40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95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08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17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70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92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4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38941B0-F4D5-4460-BCAD-F7E2B41A8257}" type="datetimeFigureOut">
              <a:rPr lang="de-DE" smtClean="0"/>
              <a:t>10.10.2018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587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51012" y="965200"/>
            <a:ext cx="8676222" cy="3660019"/>
          </a:xfrm>
        </p:spPr>
        <p:txBody>
          <a:bodyPr anchor="ctr">
            <a:normAutofit/>
          </a:bodyPr>
          <a:lstStyle/>
          <a:p>
            <a:r>
              <a:rPr lang="de-DE" sz="6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cs typeface="Calibri Light"/>
              </a:rPr>
              <a:t>Jerry “Streetball” Larsson</a:t>
            </a:r>
            <a:endParaRPr lang="fr-FR" sz="6600">
              <a:gradFill flip="none" rotWithShape="1">
                <a:gsLst>
                  <a:gs pos="0">
                    <a:srgbClr val="FFFFFF"/>
                  </a:gs>
                  <a:gs pos="100000">
                    <a:srgbClr val="A6A6A6"/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51012" y="5380489"/>
            <a:ext cx="8676222" cy="7222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  <a:cs typeface="Calibri"/>
              </a:rPr>
              <a:t>Projet Libre</a:t>
            </a:r>
            <a:endParaRPr lang="de-DE">
              <a:gradFill flip="none" rotWithShape="1"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540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19DF94-672C-48EE-A798-807CA75B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cs typeface="Calibri Light"/>
              </a:rPr>
              <a:t>Concurrence</a:t>
            </a:r>
            <a:endParaRPr lang="fr-FR"/>
          </a:p>
        </p:txBody>
      </p:sp>
      <p:pic>
        <p:nvPicPr>
          <p:cNvPr id="4" name="Image 4" descr="Une image contenant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4E12ED3C-333B-4273-81A7-3EB8240C7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4136" y="4585297"/>
            <a:ext cx="4381500" cy="2047875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FAB118C5-E37B-4289-8494-3E96684DE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587" y="4587160"/>
            <a:ext cx="4386549" cy="2044147"/>
          </a:xfrm>
          <a:prstGeom prst="rect">
            <a:avLst/>
          </a:prstGeom>
        </p:spPr>
      </p:pic>
      <p:pic>
        <p:nvPicPr>
          <p:cNvPr id="3074" name="Picture 2" descr="https://steamcdn-a.akamaihd.net/steam/apps/504230/header.jpg?t=1518176159">
            <a:extLst>
              <a:ext uri="{FF2B5EF4-FFF2-40B4-BE49-F238E27FC236}">
                <a16:creationId xmlns:a16="http://schemas.microsoft.com/office/drawing/2014/main" id="{EEC2C769-8220-48AB-A044-AC9A92B9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72" y="2527915"/>
            <a:ext cx="43815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teamcdn-a.akamaihd.net/steam/apps/620/header.jpg?t=1512411524">
            <a:extLst>
              <a:ext uri="{FF2B5EF4-FFF2-40B4-BE49-F238E27FC236}">
                <a16:creationId xmlns:a16="http://schemas.microsoft.com/office/drawing/2014/main" id="{3FEF3B90-04D2-48D7-9A26-30642311E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516544"/>
            <a:ext cx="43815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78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189E23-A0C4-4138-BA06-36C1543A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965200"/>
            <a:ext cx="8676222" cy="36600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9499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BBB486-7CB4-4672-B2FC-89D66C38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fr-FR">
                <a:cs typeface="Calibri Light"/>
              </a:rPr>
              <a:t>L'équipe</a:t>
            </a:r>
            <a:endParaRPr lang="fr-FR"/>
          </a:p>
        </p:txBody>
      </p:sp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B3BE6365-3B30-49A3-8721-25840E9D01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6322246"/>
              </p:ext>
            </p:extLst>
          </p:nvPr>
        </p:nvGraphicFramePr>
        <p:xfrm>
          <a:off x="1141413" y="2667000"/>
          <a:ext cx="9906000" cy="3205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317081279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108169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fr-FR"/>
                    </a:p>
                    <a:p>
                      <a:pPr lvl="0">
                        <a:buNone/>
                      </a:pPr>
                      <a:endParaRPr lang="fr-FR" dirty="0"/>
                    </a:p>
                    <a:p>
                      <a:pPr lvl="0">
                        <a:buNone/>
                      </a:pPr>
                      <a:endParaRPr lang="fr-FR" dirty="0"/>
                    </a:p>
                    <a:p>
                      <a:pPr lvl="0">
                        <a:buNone/>
                      </a:pPr>
                      <a:endParaRPr lang="fr-FR" dirty="0"/>
                    </a:p>
                    <a:p>
                      <a:pPr lvl="0">
                        <a:buNone/>
                      </a:pPr>
                      <a:endParaRPr lang="fr-FR" dirty="0"/>
                    </a:p>
                    <a:p>
                      <a:pPr lvl="0">
                        <a:buNone/>
                      </a:pPr>
                      <a:endParaRPr lang="fr-FR" dirty="0"/>
                    </a:p>
                    <a:p>
                      <a:pPr lvl="0">
                        <a:buNone/>
                      </a:pPr>
                      <a:endParaRPr lang="fr-FR" dirty="0"/>
                    </a:p>
                    <a:p>
                      <a:pPr lvl="0">
                        <a:buNone/>
                      </a:pPr>
                      <a:endParaRPr lang="fr-FR" dirty="0"/>
                    </a:p>
                    <a:p>
                      <a:pPr lvl="0">
                        <a:buNone/>
                      </a:pPr>
                      <a:endParaRPr lang="fr-FR" dirty="0"/>
                    </a:p>
                    <a:p>
                      <a:pPr lvl="0">
                        <a:buNone/>
                      </a:pPr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02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dirty="0"/>
                        <a:t>Hugues LABORDE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dirty="0"/>
                        <a:t>Felix GLEYZE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6515454"/>
                  </a:ext>
                </a:extLst>
              </a:tr>
            </a:tbl>
          </a:graphicData>
        </a:graphic>
      </p:graphicFrame>
      <p:pic>
        <p:nvPicPr>
          <p:cNvPr id="14" name="Image 14">
            <a:extLst>
              <a:ext uri="{FF2B5EF4-FFF2-40B4-BE49-F238E27FC236}">
                <a16:creationId xmlns:a16="http://schemas.microsoft.com/office/drawing/2014/main" id="{CE384BB5-16DA-47B1-8686-F029F7B8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845" y="2669123"/>
            <a:ext cx="2676525" cy="2676525"/>
          </a:xfrm>
          <a:prstGeom prst="rect">
            <a:avLst/>
          </a:prstGeom>
        </p:spPr>
      </p:pic>
      <p:pic>
        <p:nvPicPr>
          <p:cNvPr id="3" name="Image 3" descr="Une image contenant personne, homme, cravate, mur&#10;&#10;Description générée avec un niveau de confiance très élevé">
            <a:extLst>
              <a:ext uri="{FF2B5EF4-FFF2-40B4-BE49-F238E27FC236}">
                <a16:creationId xmlns:a16="http://schemas.microsoft.com/office/drawing/2014/main" id="{14B5969B-1648-4EE8-BBB7-A806D26FA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099" y="2663327"/>
            <a:ext cx="2688116" cy="26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71808F-3E77-4CA6-A674-5ED62F3A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cs typeface="Calibri Light"/>
              </a:rPr>
              <a:t>Concept</a:t>
            </a:r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C18A1434-C08E-4AA9-B9F9-00DF32B5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1" y="2404672"/>
            <a:ext cx="10868139" cy="39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9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A2D213-BB98-4115-B006-45B34856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Univers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856913-CA73-4419-AC0A-AFC51119E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69" y="2712444"/>
            <a:ext cx="6568886" cy="37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5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F6774C-2C46-493B-8302-9FADA783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cs typeface="Calibri Light"/>
              </a:rPr>
              <a:t>Outils</a:t>
            </a:r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9681CD1D-1DE9-4487-AA77-8FD7C022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8" y="2650303"/>
            <a:ext cx="1568068" cy="1557394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122402BD-64C5-49CC-B327-7BF66CA69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13" y="4812770"/>
            <a:ext cx="2743200" cy="996553"/>
          </a:xfrm>
          <a:prstGeom prst="rect">
            <a:avLst/>
          </a:prstGeom>
        </p:spPr>
      </p:pic>
      <p:pic>
        <p:nvPicPr>
          <p:cNvPr id="3" name="Image 4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E547BD36-91EE-4FBB-B089-6CB212BAF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990" y="2646966"/>
            <a:ext cx="2743200" cy="1105035"/>
          </a:xfrm>
          <a:prstGeom prst="rect">
            <a:avLst/>
          </a:prstGeom>
        </p:spPr>
      </p:pic>
      <p:pic>
        <p:nvPicPr>
          <p:cNvPr id="7" name="Image 8">
            <a:extLst>
              <a:ext uri="{FF2B5EF4-FFF2-40B4-BE49-F238E27FC236}">
                <a16:creationId xmlns:a16="http://schemas.microsoft.com/office/drawing/2014/main" id="{098E9EF9-A3EB-4829-8785-164F85E8C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798" y="3939449"/>
            <a:ext cx="2743200" cy="2743200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46CDB1B-63DE-40BA-AA7B-C4496A68D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160" y="4269954"/>
            <a:ext cx="1669056" cy="1687417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DF357AE0-CD35-4A51-8625-FD3FC48D3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6545" y="2851833"/>
            <a:ext cx="2743200" cy="713661"/>
          </a:xfrm>
          <a:prstGeom prst="rect">
            <a:avLst/>
          </a:prstGeom>
        </p:spPr>
      </p:pic>
      <p:pic>
        <p:nvPicPr>
          <p:cNvPr id="15" name="Image 15">
            <a:extLst>
              <a:ext uri="{FF2B5EF4-FFF2-40B4-BE49-F238E27FC236}">
                <a16:creationId xmlns:a16="http://schemas.microsoft.com/office/drawing/2014/main" id="{0CF024FD-3DCA-40E6-BBBC-823C49A910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436" y="4444387"/>
            <a:ext cx="1347731" cy="1338550"/>
          </a:xfrm>
          <a:prstGeom prst="rect">
            <a:avLst/>
          </a:prstGeom>
        </p:spPr>
      </p:pic>
      <p:pic>
        <p:nvPicPr>
          <p:cNvPr id="17" name="Image 17" descr="Une image contenant signe, arrêt, extérieur, ciel&#10;&#10;Description générée avec un niveau de confiance très élevé">
            <a:extLst>
              <a:ext uri="{FF2B5EF4-FFF2-40B4-BE49-F238E27FC236}">
                <a16:creationId xmlns:a16="http://schemas.microsoft.com/office/drawing/2014/main" id="{B42A0285-DB96-41AC-8592-6C0E6C770C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0858" y="2562339"/>
            <a:ext cx="1724140" cy="1724140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A5D78F66-9395-45BA-A8AB-25D7161CE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4473" y="4123357"/>
            <a:ext cx="1678237" cy="23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5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6FCCCD-46E6-4306-A21B-0740944C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Timeline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6A90E182-6E5C-4A22-A722-D9EFA1C6C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7087" y="2608702"/>
            <a:ext cx="5214650" cy="39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0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9F81E9-D0B7-43C1-92E4-71D87966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CIBLE</a:t>
            </a:r>
          </a:p>
        </p:txBody>
      </p:sp>
      <p:pic>
        <p:nvPicPr>
          <p:cNvPr id="1026" name="Picture 2" descr="https://www.darty.com/darty-et-vous/sites/default/files/thumbnails/image/dossier-gaming-pc.png">
            <a:extLst>
              <a:ext uri="{FF2B5EF4-FFF2-40B4-BE49-F238E27FC236}">
                <a16:creationId xmlns:a16="http://schemas.microsoft.com/office/drawing/2014/main" id="{B50819BC-61C5-4CCA-B554-9A7431952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2840257"/>
            <a:ext cx="47053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17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9F81E9-D0B7-43C1-92E4-71D87966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DIFFUSION</a:t>
            </a:r>
          </a:p>
        </p:txBody>
      </p:sp>
      <p:pic>
        <p:nvPicPr>
          <p:cNvPr id="2050" name="Picture 2" descr="https://amisgilbertdurand.com/wp-content/uploads/forum-icon.jpg">
            <a:extLst>
              <a:ext uri="{FF2B5EF4-FFF2-40B4-BE49-F238E27FC236}">
                <a16:creationId xmlns:a16="http://schemas.microsoft.com/office/drawing/2014/main" id="{12B186FF-65B5-41C8-AC4C-8B0D39F6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35" y="3030697"/>
            <a:ext cx="5449330" cy="311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58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3D8463-4B1F-4BC7-835F-DCD2CAFE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cs typeface="Calibri Light"/>
              </a:rPr>
              <a:t>Finalité</a:t>
            </a:r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505A306C-196B-45BC-A4F4-ADD1D25A7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9250" y="2942420"/>
            <a:ext cx="3124201" cy="3124201"/>
          </a:xfrm>
          <a:prstGeom prst="rect">
            <a:avLst/>
          </a:prstGeom>
        </p:spPr>
      </p:pic>
      <p:pic>
        <p:nvPicPr>
          <p:cNvPr id="9" name="Image 10" descr="Une image contenant assiette&#10;&#10;Description générée avec un niveau de confiance très élevé">
            <a:extLst>
              <a:ext uri="{FF2B5EF4-FFF2-40B4-BE49-F238E27FC236}">
                <a16:creationId xmlns:a16="http://schemas.microsoft.com/office/drawing/2014/main" id="{F53F63B8-31F8-494E-A76E-4EFB6757C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07" y="3197830"/>
            <a:ext cx="2743200" cy="26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70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21</Words>
  <Application>Microsoft Office PowerPoint</Application>
  <PresentationFormat>Grand écran</PresentationFormat>
  <Paragraphs>22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Maillage</vt:lpstr>
      <vt:lpstr>Jerry “Streetball” Larsson</vt:lpstr>
      <vt:lpstr>L'équipe</vt:lpstr>
      <vt:lpstr>Concept</vt:lpstr>
      <vt:lpstr>Univers</vt:lpstr>
      <vt:lpstr>Outils</vt:lpstr>
      <vt:lpstr>Timeline</vt:lpstr>
      <vt:lpstr>CIBLE</vt:lpstr>
      <vt:lpstr>DIFFUSION</vt:lpstr>
      <vt:lpstr>Finalité</vt:lpstr>
      <vt:lpstr>Concurrence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Jerry “Streetball” Larsson</dc:title>
  <dc:creator>Felix</dc:creator>
  <cp:lastModifiedBy>Felix</cp:lastModifiedBy>
  <cp:revision>5</cp:revision>
  <dcterms:created xsi:type="dcterms:W3CDTF">2018-10-09T22:08:11Z</dcterms:created>
  <dcterms:modified xsi:type="dcterms:W3CDTF">2018-10-09T22:50:36Z</dcterms:modified>
</cp:coreProperties>
</file>